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AFF6-F5FF-48F9-9DF5-1E13764A0FA1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0349-861E-498A-820F-5A9CE6D1B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>
            <a:normAutofit/>
          </a:bodyPr>
          <a:lstStyle>
            <a:lvl1pPr algn="ctr">
              <a:defRPr sz="1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7718362F-1E98-47E6-B8F4-D6558C3053C6}" type="datetimeFigureOut">
              <a:rPr kumimoji="1" lang="ja-JP" altLang="en-US" smtClean="0"/>
              <a:pPr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658350"/>
            <a:ext cx="2314575" cy="250475"/>
          </a:xfrm>
        </p:spPr>
        <p:txBody>
          <a:bodyPr/>
          <a:lstStyle>
            <a:lvl1pPr>
              <a:defRPr sz="1000"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207DB387-2C42-400D-AB8A-8E22CE33F2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140B82-3FE3-4598-AAAF-3B482084EAD2}"/>
              </a:ext>
            </a:extLst>
          </p:cNvPr>
          <p:cNvSpPr txBox="1"/>
          <p:nvPr userDrawn="1"/>
        </p:nvSpPr>
        <p:spPr>
          <a:xfrm>
            <a:off x="339598" y="819179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</a:rPr>
              <a:t>Key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 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Factor</a:t>
            </a:r>
            <a:endParaRPr kumimoji="1" lang="ja-JP" altLang="en-US" sz="1400" b="1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B725ED-8FB9-4051-8309-91B787886229}"/>
              </a:ext>
            </a:extLst>
          </p:cNvPr>
          <p:cNvSpPr txBox="1"/>
          <p:nvPr userDrawn="1"/>
        </p:nvSpPr>
        <p:spPr>
          <a:xfrm>
            <a:off x="339598" y="58700"/>
            <a:ext cx="2723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JFA</a:t>
            </a:r>
            <a:r>
              <a:rPr kumimoji="1" lang="ja-JP" altLang="en-US" sz="1200" b="1" dirty="0"/>
              <a:t>公認</a:t>
            </a:r>
            <a:r>
              <a:rPr kumimoji="1" lang="en-US" altLang="ja-JP" sz="1200" b="1" dirty="0"/>
              <a:t>B</a:t>
            </a:r>
            <a:r>
              <a:rPr kumimoji="1" lang="ja-JP" altLang="en-US" sz="1200" b="1" dirty="0"/>
              <a:t>級コーチ養成講習会 指導案</a:t>
            </a:r>
          </a:p>
        </p:txBody>
      </p:sp>
      <p:graphicFrame>
        <p:nvGraphicFramePr>
          <p:cNvPr id="13" name="表 9">
            <a:extLst>
              <a:ext uri="{FF2B5EF4-FFF2-40B4-BE49-F238E27FC236}">
                <a16:creationId xmlns:a16="http://schemas.microsoft.com/office/drawing/2014/main" id="{F785C254-6183-4598-9E4C-AD7E7399D21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8423628"/>
              </p:ext>
            </p:extLst>
          </p:nvPr>
        </p:nvGraphicFramePr>
        <p:xfrm>
          <a:off x="438150" y="1073025"/>
          <a:ext cx="6241212" cy="71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254">
                  <a:extLst>
                    <a:ext uri="{9D8B030D-6E8A-4147-A177-3AD203B41FA5}">
                      <a16:colId xmlns:a16="http://schemas.microsoft.com/office/drawing/2014/main" val="304379662"/>
                    </a:ext>
                  </a:extLst>
                </a:gridCol>
                <a:gridCol w="2549184">
                  <a:extLst>
                    <a:ext uri="{9D8B030D-6E8A-4147-A177-3AD203B41FA5}">
                      <a16:colId xmlns:a16="http://schemas.microsoft.com/office/drawing/2014/main" val="143736255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85561852"/>
                    </a:ext>
                  </a:extLst>
                </a:gridCol>
                <a:gridCol w="2617774">
                  <a:extLst>
                    <a:ext uri="{9D8B030D-6E8A-4147-A177-3AD203B41FA5}">
                      <a16:colId xmlns:a16="http://schemas.microsoft.com/office/drawing/2014/main" val="3222639039"/>
                    </a:ext>
                  </a:extLst>
                </a:gridCol>
              </a:tblGrid>
              <a:tr h="117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W-up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TR2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503376"/>
                  </a:ext>
                </a:extLst>
              </a:tr>
              <a:tr h="3312000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41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TR1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Game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115773"/>
                  </a:ext>
                </a:extLst>
              </a:tr>
              <a:tr h="3312000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93214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9E46C8-7C49-40B8-8CDA-069D4182A56F}"/>
              </a:ext>
            </a:extLst>
          </p:cNvPr>
          <p:cNvSpPr txBox="1"/>
          <p:nvPr userDrawn="1"/>
        </p:nvSpPr>
        <p:spPr>
          <a:xfrm>
            <a:off x="339598" y="84064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</a:rPr>
              <a:t>指導方法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1B93956-A4F6-4E74-86E8-9B76E3CE2F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86" y="94700"/>
            <a:ext cx="732140" cy="2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93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4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6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82A84F-62ED-4BB6-8D08-B7FCC3899428}"/>
              </a:ext>
            </a:extLst>
          </p:cNvPr>
          <p:cNvSpPr txBox="1"/>
          <p:nvPr/>
        </p:nvSpPr>
        <p:spPr>
          <a:xfrm>
            <a:off x="463119" y="8516896"/>
            <a:ext cx="11990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"/>
            </a:pPr>
            <a:r>
              <a:rPr kumimoji="1" lang="en-US" altLang="ja-JP" sz="1000" dirty="0"/>
              <a:t>Key</a:t>
            </a:r>
            <a:r>
              <a:rPr kumimoji="1" lang="ja-JP" altLang="en-US" sz="1000" dirty="0"/>
              <a:t> </a:t>
            </a:r>
            <a:r>
              <a:rPr kumimoji="1" lang="en-US" altLang="ja-JP" sz="1000" dirty="0"/>
              <a:t>Factor</a:t>
            </a:r>
            <a:r>
              <a:rPr kumimoji="1" lang="ja-JP" altLang="en-US" sz="1000" dirty="0"/>
              <a:t>を入力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20D2248-DEE1-446B-86FE-85FA44E88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667771"/>
              </p:ext>
            </p:extLst>
          </p:nvPr>
        </p:nvGraphicFramePr>
        <p:xfrm>
          <a:off x="438150" y="342900"/>
          <a:ext cx="6238876" cy="52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638">
                  <a:extLst>
                    <a:ext uri="{9D8B030D-6E8A-4147-A177-3AD203B41FA5}">
                      <a16:colId xmlns:a16="http://schemas.microsoft.com/office/drawing/2014/main" val="2410141989"/>
                    </a:ext>
                  </a:extLst>
                </a:gridCol>
                <a:gridCol w="2262340">
                  <a:extLst>
                    <a:ext uri="{9D8B030D-6E8A-4147-A177-3AD203B41FA5}">
                      <a16:colId xmlns:a16="http://schemas.microsoft.com/office/drawing/2014/main" val="3581252328"/>
                    </a:ext>
                  </a:extLst>
                </a:gridCol>
                <a:gridCol w="817233">
                  <a:extLst>
                    <a:ext uri="{9D8B030D-6E8A-4147-A177-3AD203B41FA5}">
                      <a16:colId xmlns:a16="http://schemas.microsoft.com/office/drawing/2014/main" val="3934253330"/>
                    </a:ext>
                  </a:extLst>
                </a:gridCol>
                <a:gridCol w="2461665">
                  <a:extLst>
                    <a:ext uri="{9D8B030D-6E8A-4147-A177-3AD203B41FA5}">
                      <a16:colId xmlns:a16="http://schemas.microsoft.com/office/drawing/2014/main" val="3972878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指導実践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テーマ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17765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実施日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年　　月　　日（　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95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BIZ UD Gothic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15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TAKUMA</dc:creator>
  <cp:lastModifiedBy>SUZUKI TAKUMA</cp:lastModifiedBy>
  <cp:revision>7</cp:revision>
  <cp:lastPrinted>2022-04-01T02:52:56Z</cp:lastPrinted>
  <dcterms:created xsi:type="dcterms:W3CDTF">2022-03-31T16:39:28Z</dcterms:created>
  <dcterms:modified xsi:type="dcterms:W3CDTF">2022-08-09T08:31:07Z</dcterms:modified>
</cp:coreProperties>
</file>